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a2a98fcda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a2a98fcda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a2a98fcda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a2a98fcda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a2a98fcda3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a2a98fcda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a2a98fcda3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a2a98fcda3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a2a98fcda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a2a98fcda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a2a98fcda3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a2a98fcda3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3.jp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673013"/>
            <a:ext cx="8520600" cy="96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“Оттепель” в искусстве.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677888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Сотрудничество СССР и мировых держав в области культуры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270200" y="1238400"/>
            <a:ext cx="3200100" cy="26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E6EDF3"/>
                </a:solidFill>
              </a:rPr>
              <a:t>Во время периода десталинизации заметно ослабла цензура, прежде всего в литературе, кино и других видах искусства, где стало возможным более критическое освещение действительности.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247975"/>
            <a:ext cx="8520600" cy="12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Деятелям литературы и искусства Хрущевская оттепель принесла определенную свободу действий. Контроль государства над творческим процессом ослабел, что способствовало появлению произведений на темы, которые раньше считались запретными. Произошла реабилитация многих деятелей литературы,</a:t>
            </a:r>
            <a:r>
              <a:rPr lang="en" sz="1400">
                <a:solidFill>
                  <a:schemeClr val="dk1"/>
                </a:solidFill>
              </a:rPr>
              <a:t> стали доступны произведения,</a:t>
            </a:r>
            <a:r>
              <a:rPr lang="en" sz="1400">
                <a:solidFill>
                  <a:schemeClr val="dk1"/>
                </a:solidFill>
              </a:rPr>
              <a:t> незаслуженно забытые или просто неизвестные.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370" y="1706600"/>
            <a:ext cx="1426220" cy="233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8887" y="2571750"/>
            <a:ext cx="1426220" cy="233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1035" y="1706600"/>
            <a:ext cx="1807314" cy="233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3582475"/>
            <a:ext cx="8520600" cy="11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just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" sz="1430">
                <a:solidFill>
                  <a:schemeClr val="dk1"/>
                </a:solidFill>
              </a:rPr>
              <a:t>Изменения затронули также кинематограф, изобразительное и музыкальное искусство. В 50-60-е гг. отечественное кино переживало новый этап своего развития. В 1957 г. был учрежден Союз художников СССР. Было реабилитировано искусство авангарда 20-х гг., проводились выставки молодых художников, работавших в нетрадиционном стиле.</a:t>
            </a:r>
            <a:endParaRPr sz="1430">
              <a:solidFill>
                <a:schemeClr val="dk1"/>
              </a:solidFill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500" y="361925"/>
            <a:ext cx="3358500" cy="2144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8995" y="1056900"/>
            <a:ext cx="3234328" cy="21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210450" y="13353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300"/>
              <a:t>VI Всемирный фестиваль молодёжи и студентов</a:t>
            </a:r>
            <a:endParaRPr b="1" sz="1300"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210450" y="2169300"/>
            <a:ext cx="2808000" cy="16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457200" lvl="0" marL="0" rtl="0" algn="just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Фестиваль проходил две недели и стал во всех смыслах значимым и взрывным событием для советских юношей и девушек — и самым массовым за свою историю. Он пришёлся на середину хрущёвской оттепели и запомнился атмосферой свободы и открытости.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4350" y="772488"/>
            <a:ext cx="5719502" cy="3598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2863200" y="423732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В 1962 г. после посещения Н.С. Хрущевым выставки в Академии художеств состоялась очередная проработка деятелей культуры, а левые течения получили осуждение как формальные и абстрактные.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4988100" y="1555800"/>
            <a:ext cx="3873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В конце 50-х гг. произошел поворот официальных властей к жесткой политике в области культуры и искусства. В ходе встреч руководителей КПСС с различными творческими союзами и интеллигенцией звучал призыв к их активной деятельности на благо коммунистического строительства. При этом Н.С. Хрущев проявлял некомпетентность и категоричность в оценках творчества деятелей культуры.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750" y="943175"/>
            <a:ext cx="3957050" cy="256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294500" y="526350"/>
            <a:ext cx="3843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620"/>
              <a:t>“Очень общо и непонятно. Вот что, Белютин, я вам говорю как Председатель Совета Министров: всё это не нужно советскому народу. Понимаете, это я вам говорю! … Запретить! Всё запретить! Прекратить это безобразие! Я приказываю! Я говорю! И проследить за всем! И на радио, и на телевидении, и в печати всех поклонников этого выкорчевать!”</a:t>
            </a:r>
            <a:endParaRPr sz="1620"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7450" y="774825"/>
            <a:ext cx="4624075" cy="35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